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31"/>
  </p:notesMasterIdLst>
  <p:sldIdLst>
    <p:sldId id="256" r:id="rId2"/>
    <p:sldId id="257" r:id="rId3"/>
    <p:sldId id="265" r:id="rId4"/>
    <p:sldId id="263" r:id="rId5"/>
    <p:sldId id="266" r:id="rId6"/>
    <p:sldId id="267" r:id="rId7"/>
    <p:sldId id="264" r:id="rId8"/>
    <p:sldId id="269" r:id="rId9"/>
    <p:sldId id="270" r:id="rId10"/>
    <p:sldId id="303" r:id="rId11"/>
    <p:sldId id="272" r:id="rId12"/>
    <p:sldId id="273" r:id="rId13"/>
    <p:sldId id="274" r:id="rId14"/>
    <p:sldId id="258" r:id="rId15"/>
    <p:sldId id="276" r:id="rId16"/>
    <p:sldId id="277" r:id="rId17"/>
    <p:sldId id="275" r:id="rId18"/>
    <p:sldId id="259" r:id="rId19"/>
    <p:sldId id="278" r:id="rId20"/>
    <p:sldId id="262" r:id="rId21"/>
    <p:sldId id="295" r:id="rId22"/>
    <p:sldId id="296" r:id="rId23"/>
    <p:sldId id="297" r:id="rId24"/>
    <p:sldId id="298" r:id="rId25"/>
    <p:sldId id="299" r:id="rId26"/>
    <p:sldId id="302" r:id="rId27"/>
    <p:sldId id="300" r:id="rId28"/>
    <p:sldId id="301" r:id="rId29"/>
    <p:sldId id="29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D326E-E991-4A98-ADB6-1C5F5BB571CE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9F139-93E7-4CDB-A2B3-F5FD31EC709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73041C-530D-4BC3-833A-69DD1C25E9F9}" type="slidenum">
              <a:rPr lang="ru-RU" smtClean="0">
                <a:latin typeface="Arial" pitchFamily="34" charset="0"/>
              </a:rPr>
              <a:pPr/>
              <a:t>29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Слайд 0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42FF-D301-4454-A831-BE597AD8C09A}" type="datetime1">
              <a:rPr lang="ru-RU" smtClean="0"/>
              <a:t>29.05.2017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FCE1-EBEC-494A-AAF0-96B8117B4488}" type="datetime1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3AFD-721B-4EF4-AA67-A38536FF52A1}" type="datetime1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A0C8-0945-44BB-A3D2-1F8BB67C1E54}" type="datetime1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91ED-C738-447C-AEF9-601E5348C4A5}" type="datetime1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CED53-B823-426C-B695-163EA73B40FF}" type="datetime1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9EE16-AAC1-4AC8-A3A8-E26C50D99750}" type="datetime1">
              <a:rPr lang="ru-RU" smtClean="0"/>
              <a:t>29.05.2017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4DF8-190D-4520-ADDE-7E51C1A21B3F}" type="datetime1">
              <a:rPr lang="ru-RU" smtClean="0"/>
              <a:t>29.05.2017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8960-67EA-41ED-8003-46E30DA19F38}" type="datetime1">
              <a:rPr lang="ru-RU" smtClean="0"/>
              <a:t>29.05.2017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4EE47-DD47-4BA2-ABB4-6BF88C5C0E24}" type="datetime1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53C03-B556-406A-AA90-8C578F287C9B}" type="datetime1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C71465-6DB6-4099-84CA-9C6FAA665BE0}" type="datetime1">
              <a:rPr lang="ru-RU" smtClean="0"/>
              <a:t>29.05.2017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2160239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ОБ ОПЫТЕ </a:t>
            </a:r>
            <a:r>
              <a:rPr lang="ru-RU" sz="3200" smtClean="0">
                <a:latin typeface="Arial" pitchFamily="34" charset="0"/>
                <a:cs typeface="Arial" pitchFamily="34" charset="0"/>
              </a:rPr>
              <a:t>РАБОТЫ И РЕФОРМИРОВАНИИ НАЦИОНАЛЬНОЙ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СИСТЕМЫ ТЕХНИЧЕСКОГО РЕГУЛИРОВАНИЯ В АЗЕРБАЙДЖАНСКОЙ РЕСПУБЛИКЕ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005064"/>
            <a:ext cx="7854696" cy="2304256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>
                <a:latin typeface="Arial" pitchFamily="34" charset="0"/>
                <a:cs typeface="Arial" pitchFamily="34" charset="0"/>
              </a:rPr>
              <a:t>Намик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Тагиев</a:t>
            </a:r>
            <a:endParaRPr lang="az-Latn-AZ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az-Latn-AZ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Государственный комитет по стандартизации, метрологии и патенту Азербайджанской Республики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Азербайджанский институт стандартизации</a:t>
            </a:r>
          </a:p>
          <a:p>
            <a:endParaRPr lang="az-Latn-AZ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Баку, Азербайджан, 30 мая 2017 г.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Международные связи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Меморандум о взаимопонимании  и сотрудничестве в области  стандартизации, метрологии и оценке соответствия с Управлением по технической стандартизации, метрологии и государственным испытаниям Чешской Республики»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«Меморандум о техническом сотрудничестве в области метрологии с Управлением Торговли и Лицензирования Республики Венгрия»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«Соглашение о сотрудничестве в области стандартизации с Комитетом по Стандартизации Польши».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Соглашение о сотрудничестве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 </a:t>
            </a:r>
            <a:r>
              <a:rPr lang="az-Latn-AZ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ASTM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Соглашение о сотрудничестве с </a:t>
            </a:r>
            <a:r>
              <a:rPr lang="az-Latn-AZ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TSE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другие</a:t>
            </a:r>
            <a:endParaRPr lang="az-Latn-AZ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/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Вступление в ВТО и выполнение требований соглашения по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ТБТ</a:t>
            </a:r>
            <a:endParaRPr lang="az-Latn-AZ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ctr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рамках решения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вопросов связанных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 вступлением во Всемирную Торговую Организацию  и выполнением требований Соглашения по Техническим Барьерам в  Торговле при Комитете был создан Информационный Центр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enquiry@azstand.gov.az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информация о котором размещена на интернет сайте ВТО, а также Нотификационный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Гармонизация законодательства в сфере технического регулирования требования соглашения ВТО ТБТ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fontScale="92500" lnSpcReduction="10000"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и реформирование системы</a:t>
            </a:r>
          </a:p>
          <a:p>
            <a:pPr lvl="1" algn="ctr">
              <a:buNone/>
            </a:pPr>
            <a:endParaRPr lang="ru-RU" sz="9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Цель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обеспечение средствами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техрегулирования и стандартизации устойчивых темпов роста экономики, развития несырьевых отраслей,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создания условий для дальнейшего развития предпринимательства, повышения качества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конкурентоспособности товаров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работ,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услуг. 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ru-RU" sz="9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Реформирование должно обеспечить: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Техническую и информационную совместимость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взаимозаменяемость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продукции;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Повышение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качества и конкурентоспособности продукции, работ и услуг, реализуемых на внутреннем и внешнем рынках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Рациональное использование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ресурсов;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Содействие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взаимопроникновению инноваций, технологий, знаний и опыта, накопленных в различных отраслях экономики.</a:t>
            </a:r>
          </a:p>
          <a:p>
            <a:pPr lvl="1"/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6544"/>
          </a:xfrm>
        </p:spPr>
        <p:txBody>
          <a:bodyPr>
            <a:normAutofit lnSpcReduction="10000"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Существующие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проблемы:</a:t>
            </a:r>
            <a:endParaRPr lang="ru-RU" sz="9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19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Неполнота законодательной базы в данной сфере и охвата современными стандартами отраслей и направлений экономики страны</a:t>
            </a:r>
          </a:p>
          <a:p>
            <a:pPr lvl="1" algn="just"/>
            <a:r>
              <a:rPr lang="ru-RU" sz="19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Недостаточный  уровень гармонизации национальных стандартов с международными</a:t>
            </a:r>
          </a:p>
          <a:p>
            <a:pPr lvl="1" algn="just"/>
            <a:r>
              <a:rPr lang="ru-RU" sz="19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Большое число «старых» стандартов, наряду с недостаточными темпами обновления и актуализации фонда документов национальной системы стандартизации</a:t>
            </a:r>
          </a:p>
          <a:p>
            <a:pPr lvl="1" algn="just"/>
            <a:r>
              <a:rPr lang="ru-RU" sz="19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снижение качества разработки национальных стандартов</a:t>
            </a:r>
          </a:p>
          <a:p>
            <a:pPr lvl="1" algn="just"/>
            <a:r>
              <a:rPr lang="ru-RU" sz="19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Низкая активность технических комитетов по стандартизации</a:t>
            </a:r>
          </a:p>
          <a:p>
            <a:pPr lvl="1" algn="just"/>
            <a:r>
              <a:rPr lang="ru-RU" sz="19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Отсутствие системы финансирования деятельности по разработке стандартов, а в перспективе и технических регламентов;</a:t>
            </a:r>
          </a:p>
          <a:p>
            <a:pPr lvl="1" algn="just"/>
            <a:r>
              <a:rPr lang="ru-RU" sz="19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Недостаточный уровень подготовки кадров в данной сфере в системе образования</a:t>
            </a:r>
            <a:endParaRPr lang="ru-RU" sz="1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623792"/>
          </a:xfrm>
        </p:spPr>
        <p:txBody>
          <a:bodyPr>
            <a:noAutofit/>
          </a:bodyPr>
          <a:lstStyle/>
          <a:p>
            <a:pPr lvl="1" algn="ctr">
              <a:buNone/>
            </a:pP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ОСНОВНЫЕ ПРОГРАММНЫЕ ДОКУМЕНТЫ И РЕШЕНИЯ 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ПРАВИТЕЛЬСТВА:</a:t>
            </a:r>
            <a:endParaRPr lang="ru-RU" sz="1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«Об утверждении «Главных направлений стратегической дорожной карты по национальной экономике и основным секторам экономики» и вытекающих из этого вопросах» от 16 марта 2016 года номер 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1897</a:t>
            </a:r>
          </a:p>
          <a:p>
            <a:pPr lvl="1" algn="just">
              <a:buNone/>
            </a:pPr>
            <a:endParaRPr lang="ru-RU" sz="1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Стратегическую дорожную карту относительно развития нефтяной и газовой промышленности (включая химическую продукцию) Азербайджанской Республики»;</a:t>
            </a:r>
          </a:p>
          <a:p>
            <a:pPr lvl="1" algn="just"/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Стратегическую дорожную карту относительно производства и переработки сельскохозяйственной продукции в Азербайджанской Республике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»;</a:t>
            </a:r>
            <a:endParaRPr lang="ru-RU" sz="1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623792"/>
          </a:xfrm>
        </p:spPr>
        <p:txBody>
          <a:bodyPr>
            <a:noAutofit/>
          </a:bodyPr>
          <a:lstStyle/>
          <a:p>
            <a:pPr lvl="1" algn="ctr">
              <a:buNone/>
            </a:pP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ОСНОВНЫЕ ПРОГРАММНЫЕ ДОКУМЕНТЫ И РЕШЕНИЯ 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ПРАВИТЕЛЬСТВА:</a:t>
            </a:r>
            <a:endParaRPr lang="ru-RU" sz="1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Стратегическую дорожную карту относительно производства потребительских товаров на уровне малого и среднего предпринимательства в Азербайджанской Республике»;</a:t>
            </a:r>
          </a:p>
          <a:p>
            <a:pPr lvl="1" algn="just"/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Стратегическую дорожную карту относительно развития тяжелой промышленности и машиностроения в Азербайджанской Республике»;</a:t>
            </a:r>
          </a:p>
          <a:p>
            <a:pPr lvl="1" algn="just"/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Стратегическую дорожную карту относительно развития индустрии специализированного туризма в Азербайджанской Республике»;</a:t>
            </a:r>
          </a:p>
          <a:p>
            <a:pPr lvl="1" algn="just"/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Стратегическую дорожную карту относительно развития логистики и торговли в Азербайджанской Республике»;</a:t>
            </a:r>
          </a:p>
          <a:p>
            <a:pPr lvl="1" algn="just"/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Стратегическую дорожную карту относительно развития обеспечения жильем по приемлемой цене в Азербайджанской Республике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623792"/>
          </a:xfrm>
        </p:spPr>
        <p:txBody>
          <a:bodyPr>
            <a:noAutofit/>
          </a:bodyPr>
          <a:lstStyle/>
          <a:p>
            <a:pPr lvl="1" algn="ctr">
              <a:buNone/>
            </a:pP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ОСНОВНЫЕ ПРОГРАММНЫЕ ДОКУМЕНТЫ И РЕШЕНИЯ 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ПРАВИТЕЛЬСТВА:</a:t>
            </a:r>
            <a:endParaRPr lang="ru-RU" sz="1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«Стратегическую дорожную карту относительно развития телекоммуникационных и информационных технологий в Азербайджанской Республике»;</a:t>
            </a:r>
          </a:p>
          <a:p>
            <a:pPr lvl="1" algn="just"/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«Стратегическую дорожную карту относительно развития коммунальных услуг (электрическая и тепловая энергия, вода и газ) в Азербайджанской Республике».</a:t>
            </a: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623792"/>
          </a:xfrm>
        </p:spPr>
        <p:txBody>
          <a:bodyPr>
            <a:normAutofit fontScale="92500" lnSpcReduction="10000"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ОСНОВНЫЕ ПРОГРАММНЫЕ ДОКУМЕНТЫ И РЕШЕНИЯ ПРАВИТЕЛЬСТВА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Указ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Президента от 10 Февраля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2017 согласно которому :</a:t>
            </a:r>
          </a:p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Созданы 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Азербайджанский Институт 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 (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Национальный орган по стандартизации)</a:t>
            </a:r>
            <a:endParaRPr lang="ru-RU" sz="20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Азербайджанский Центр 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Аккредитации 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(Национальный орган по 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аккредитации)</a:t>
            </a:r>
            <a:endParaRPr lang="ru-RU" sz="20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Азербайджанский Институт Метрологии</a:t>
            </a:r>
          </a:p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Реализуются:</a:t>
            </a:r>
            <a:endParaRPr lang="ru-RU" dirty="0"/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Разработка Государственной программы развития национальной  системы стандартизации на период 2018-2025 г.г.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Обеспечение представительства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Национальных органов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 и аккредитации в соответствующих международных и региональных организациях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2528"/>
          </a:xfrm>
        </p:spPr>
        <p:txBody>
          <a:bodyPr>
            <a:normAutofit fontScale="92500" lnSpcReduction="10000"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РЕФОРМИРОВАНИЕ В СФЕРЕ ЗАКОНОДАТЕЛЬСТВА</a:t>
            </a:r>
          </a:p>
          <a:p>
            <a:pPr lvl="1" algn="ctr">
              <a:buNone/>
            </a:pPr>
            <a:endParaRPr lang="ru-RU" sz="9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Разработан и передан в Кабинет Министров новый Закон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«О техническом регулировании»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основанный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принципах ВТО, предусматривает  обязательность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Техрегламентов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при условии добровольности применения 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стандартов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содержит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положения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 применении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международных документов, норм и стандартов как основы при разработке национальных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регламентов</a:t>
            </a:r>
          </a:p>
          <a:p>
            <a:pPr lvl="1" algn="just"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 открытости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 разработке и обеспечения доступности информации о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техрегламентах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 правилах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формирования и утверждения Перечней стандартов для технических регламентов 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обязательности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соблюдения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стандартов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случае принятия решения об их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использовании для реализации требований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техрегламентов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обязательной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системе оценки соответствия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fontScale="92500" lnSpcReduction="10000"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РЕФОРМИРОВАНИЕ В СФЕРЕ ЗАКОНОДАТЕЛЬСТВА</a:t>
            </a:r>
          </a:p>
          <a:p>
            <a:pPr lvl="1" algn="ctr">
              <a:buNone/>
            </a:pPr>
            <a:endParaRPr lang="ru-RU" sz="9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Разработан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проходит стадию согласования для передачи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Кабинет Министров Закон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«О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стандартизации»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основанный на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ринципе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добровольности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стандартов и содержащий положения: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 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Национальном институте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 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полномочиях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ТК по стандартизации 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 формировании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реализации Программы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 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 издании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распространении стандартов с учетом соблюдения прав интеллектуальной собственности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  предварительных стандартах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 прямом применении международных, региональных стандартов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 финансировании работ и участия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Национального органа по стандартизации в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международных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региональных организация по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</a:t>
            </a:r>
          </a:p>
          <a:p>
            <a:pPr lvl="1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/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ОСНОВНЫЕ НАПРАВЛЕНИЯ НАЦИОНАЛЬНОЙ ЭКОНОМИЧЕСКОЙ ПОЛИТИКИ:</a:t>
            </a:r>
          </a:p>
          <a:p>
            <a:pPr lvl="1" algn="ctr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ненефтяного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сектора и поощрение инвестиций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Формирование благоприятной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бизнес-среды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 целью дальнейшего развития предпринимательства и частного сектора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экспортного потенциала экономики и поощрение экспорта конкурентоспособной продукции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Обеспечение доступа продукции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мировые рынки</a:t>
            </a:r>
          </a:p>
          <a:p>
            <a:pPr lvl="1"/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РЕФОРМИРОВАНИЕ В СФЕРЕ ЗАКОНОДАТЕЛЬСТВА</a:t>
            </a:r>
          </a:p>
          <a:p>
            <a:pPr lvl="1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Разработана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проходит стадию согласования для передачи в Кабинет Министров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Государственная программа развития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национальной  системы стандартизации на период 2018-2025 г.г.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Целью Программы является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гармонизации Национальной системы стандартизации с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международной, а также разработка и принятие национальных технических регламентов и стандартов, обеспечивающих выполнение требований технических регламентов на основе европейских директив и стандартов</a:t>
            </a:r>
          </a:p>
          <a:p>
            <a:pPr lvl="1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fontScale="92500" lnSpcReduction="10000"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итоге, в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ходе реформирования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будет обеспечено: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переход к системе технического регулирования и добровольных стандартов, включающий разработку технических регламентов и приоритетную разработку национальных стандартов, применяемых на добровольной основе, для соблюдения требований технических регламентов;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Повышение уровня гармонизации национальных и международных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стандартов;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разработке национальных стандартов обеспечение соблюдения требований международных норм и правил, 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Формирование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механизмов, обеспечивающих привлечение всех заинтересованных сторон к работам по стандартизации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финансированию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ctr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организационно-функциональной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структуры предусматривает, в частности:</a:t>
            </a:r>
          </a:p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	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Проведение мониторинга деятельности технических комитетов по стандартизации , их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реструктуризацию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 учетом структуры технических комитетов международных организаций</a:t>
            </a:r>
          </a:p>
          <a:p>
            <a:pPr lvl="1"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Повышение эффективности работы Азербайджанского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Института Стандартизации;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lnSpcReduction="10000"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фонда документов национальной системы стандартизации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предусматривает:</a:t>
            </a:r>
          </a:p>
          <a:p>
            <a:pPr lvl="1" algn="ctr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Детальный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анализ действующего фонда документов национальной системы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 и полный переход на современные информационные технологии (хранение и доступ к материалам)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Разработку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новых национальных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стандартов, обновление и гармонизация действующих стандартов с международными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Доступ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международным, региональным стандартам, стандартам ведущих организаций на основе соблюдения прав интеллектуальной собственности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lnSpcReduction="10000"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фонда документов национальной системы стандартизации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предусматривает:</a:t>
            </a:r>
          </a:p>
          <a:p>
            <a:pPr lvl="1" algn="ctr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Детальный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анализ действующего фонда документов национальной системы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 и полный переход на современные информационные технологии (хранение и доступ к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материалам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Разработку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новых национальных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стандартов, обновление и гармонизация действующих стандартов с международными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Доступ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международным, региональным стандартам, стандартам ведущих организаций на основе соблюдения прав интеллектуальной собственности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Участие в с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международными и региональными организациями по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стандартизации, ведущими организация ми в области стандартизации: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Активизировать участие в деятельности Международной организации по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ISO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Международной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электротехнической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комиссии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IEC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Европейского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комитета по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CEN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Европейского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комитета по стандартизации в области электротехники 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электроники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CENELEC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en-US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Европейская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экономическая комиссия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ООН</a:t>
            </a:r>
            <a:endParaRPr lang="en-US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Межгосударственный совет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стандартизации, метрологии 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сертификации – МГС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другие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Совершенствование взаимодействия с международными и региональными организациями по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стандартизации, ведущими организация ми в области стандартизации: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Активизировать участие в деятельности Международной организации по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ISO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Международной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электротехнической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комиссии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IEC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Европейского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комитета по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CEN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Европейского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комитета по стандартизации в области электротехники 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электроники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CENELEC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en-US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Европейская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экономическая комиссия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ООН</a:t>
            </a:r>
            <a:endParaRPr lang="en-US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Межгосударственный совет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стандартизации, метрологии 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сертификации – МГС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другие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работ по подготовке, переподготовке и повышению квалификации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кадров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стандартизации. </a:t>
            </a:r>
          </a:p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рамках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озданного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Тренинг-центра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при Азербайджанском институте стандартизации будут обеспечены:</a:t>
            </a:r>
          </a:p>
          <a:p>
            <a:pPr lvl="1" algn="ctr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Разработка и реализация программ переподготовки,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повышения квалификации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стажировок кадров,  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Создание системы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подготовки и аттестации экспертов по стандартизации; </a:t>
            </a: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работ по подготовке, переподготовке и повышению квалификации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кадров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стандартизации. </a:t>
            </a:r>
          </a:p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рамках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озданного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Тренинг-центра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при Азербайджанском институте стандартизации будут обеспечены:</a:t>
            </a:r>
          </a:p>
          <a:p>
            <a:pPr lvl="1" algn="ctr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Разработка и реализация программ переподготовки,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повышения квалификации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стажировок кадров,  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Создание системы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подготовки и аттестации экспертов по стандартизации; </a:t>
            </a: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27275" y="2576513"/>
            <a:ext cx="6421438" cy="3240087"/>
          </a:xfrm>
        </p:spPr>
        <p:txBody>
          <a:bodyPr/>
          <a:lstStyle/>
          <a:p>
            <a:r>
              <a:rPr lang="ru-RU" sz="2800" dirty="0" err="1" smtClean="0">
                <a:solidFill>
                  <a:schemeClr val="tx1"/>
                </a:solidFill>
              </a:rPr>
              <a:t>Марданов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Гардашлары</a:t>
            </a:r>
            <a:r>
              <a:rPr lang="ru-RU" sz="2800" dirty="0" smtClean="0">
                <a:solidFill>
                  <a:schemeClr val="tx1"/>
                </a:solidFill>
              </a:rPr>
              <a:t> 124,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тел: +99412-441-44-39,</a:t>
            </a:r>
            <a:r>
              <a:rPr lang="en-US" sz="2800" dirty="0" smtClean="0">
                <a:solidFill>
                  <a:schemeClr val="tx1"/>
                </a:solidFill>
              </a:rPr>
              <a:t/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ntagiev@azstand.gov.az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http://www.azstand.gov.az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3305175" y="1638300"/>
            <a:ext cx="52828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/>
              <a:t>Спасибо за внимание</a:t>
            </a:r>
            <a:r>
              <a:rPr lang="ru-RU" sz="3000" b="1" dirty="0">
                <a:solidFill>
                  <a:srgbClr val="205ABD"/>
                </a:solidFill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Действующая законодательная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нормативная база: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ctr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ctr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Закон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"О стандартизации",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№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60-IQ, принят 16 апреля 1996  г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Закон «О защите прав потребителей»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№ </a:t>
            </a:r>
            <a:r>
              <a:rPr lang="it-IT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1113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принят 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19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сентября 1995 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ормативно-правовые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акты в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области техрегулирования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стандартизации;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основополагающие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стандарты.</a:t>
            </a: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lnSpcReduction="10000"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Нормативно-правовые акты в области техрегулирования и стандартизации:</a:t>
            </a:r>
          </a:p>
          <a:p>
            <a:pPr lvl="1" algn="ctr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Постановление Кабинета Министров  от 28 марта 1997 года № 25 «О порядке создания государственного фонда  официальной информации о государственных стандартах, технических условиях, отраслевых стандартах, классификаторах технико-экономической информации, международных(региональных) и межгосударственных стандартах, нормах, правилах и рекомендациях по стандартизации, национальных стандартах зарубежных стран, международных (региональных) и межгосударственных договорах в области стандартизации, правилах их применения, а также указанных нормативных документов по стандартизации».</a:t>
            </a: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lnSpcReduction="10000"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Нормативно-правовые акты в области техрегулирования и стандартизации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Постановление Кабинета Министров от 20 октября 1997 года №121 «О создании, хранении и ведении специального  государственного реестра и каталога фондов государственных стандартов, других нормативных документов  по стандартизации, норм, правил и рекомендаций, действующих на территории Азербайджанской Республики,  а также национальных стандартов зарубежных стран»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Указ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Президента Азербайджанской Республики от 22 ноября 1998 года №26  «Об утверждении Порядка признания и применения на территории Азербайджанской Республики международных (региональных) и межгосударственных стандартов, ном, правил и рекомендаций».</a:t>
            </a: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Нормативно-правовые акты в области техрегулирования и стандартизации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ctr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Постановление Кабинета Министров Азербайджанской Республики от 1 июля 1993 года №343 "О поэтапном применении сертификации продукции (работ, услуг)”</a:t>
            </a: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Положение  о Комитете по Стандартизации, Метрологии и Патентам Азербайджанской Республики» утвержденный Указом Президента Азербайджанской Республики от 31 августа  2009 года №155.</a:t>
            </a: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/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Сформировавшаяся до февраля 2017 года </a:t>
            </a:r>
          </a:p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организационно-функциональная структура: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ctr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национальный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 по стандартизации (Государственный Комитет по Стандартизации, Метрологии и Патентам Азербайджанской Республики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);</a:t>
            </a:r>
          </a:p>
          <a:p>
            <a:pPr lvl="1" algn="just"/>
            <a:endParaRPr lang="ru-RU" sz="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Азербайджанский Институт Стандартизации и Сертификации;</a:t>
            </a:r>
          </a:p>
          <a:p>
            <a:pPr lvl="1" algn="just"/>
            <a:endParaRPr lang="ru-RU" sz="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технические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комитеты по стандартизации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lvl="1" algn="just"/>
            <a:endParaRPr lang="ru-RU" sz="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Разработчики стандартов;</a:t>
            </a:r>
          </a:p>
          <a:p>
            <a:pPr lvl="1" algn="just"/>
            <a:endParaRPr lang="ru-RU" sz="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Органы по сертификации.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Фонд Нормативных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документов</a:t>
            </a:r>
          </a:p>
          <a:p>
            <a:pPr lvl="1" algn="ctr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941-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Государственные стандарты Азербайджанской Республики (AZS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), классификаторы,  Стандарты отрасли.</a:t>
            </a:r>
          </a:p>
          <a:p>
            <a:pPr lvl="1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</a:t>
            </a:r>
          </a:p>
          <a:p>
            <a:pPr lvl="1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Уровень 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гармонизации стандартов с международными составляет 41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%.</a:t>
            </a: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Межгосударственные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стандарты (ГОСТ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Государственный комитет по стандартизации, метрологии и патенту Азербайджанской Республики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lvl="1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Комитет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представляет Азербайджан в нижеследующих международных организациях по стандартизации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Международная организация по стандартизации – ISO – 2003 года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Международной электротехнической комиссии -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IEC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с 2011 года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Европейского комитета по стандартизации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CEN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 2010 года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Европейского комитета по стандартизации в области электротехники и электроники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CENELEC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с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az-Latn-AZ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года</a:t>
            </a:r>
          </a:p>
          <a:p>
            <a:pPr lvl="1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Межгосударственный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совет по стандартизации, метрологии и сертификации –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МГС – с 1993 года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buNone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</TotalTime>
  <Words>1375</Words>
  <Application>Microsoft Office PowerPoint</Application>
  <PresentationFormat>Экран (4:3)</PresentationFormat>
  <Paragraphs>255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 ОБ ОПЫТЕ РАБОТЫ И РЕФОРМИРОВАНИИ НАЦИОНАЛЬНОЙ СИСТЕМЫ ТЕХНИЧЕСКОГО РЕГУЛИРОВАНИЯ В АЗЕРБАЙДЖАНСКОЙ РЕСПУБЛИКЕ  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Государственный комитет по стандартизации, метрологии и патенту Азербайджанской Республики</vt:lpstr>
      <vt:lpstr>Марданов Гардашлары 124, тел: +99412-441-44-39, ntagiev@azstand.gov.az  http://www.azstand.gov.az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РЕФОРМИРОВАНИЕ СИСТЕМЫ ТЕХНИЧЕСКОГО РЕГУЛИРОВАНИЯ И СТАНДАРТИЗАЦИИ В АЗЕРБАЙДЖАНЕ</dc:title>
  <dc:creator>tagiev namig</dc:creator>
  <cp:lastModifiedBy>N</cp:lastModifiedBy>
  <cp:revision>64</cp:revision>
  <dcterms:created xsi:type="dcterms:W3CDTF">2017-05-24T19:12:58Z</dcterms:created>
  <dcterms:modified xsi:type="dcterms:W3CDTF">2017-05-29T09:49:56Z</dcterms:modified>
</cp:coreProperties>
</file>